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5"/>
  </p:sldMasterIdLst>
  <p:notesMasterIdLst>
    <p:notesMasterId r:id="rId6"/>
  </p:notesMasterIdLst>
  <p:sldIdLst>
    <p:sldId id="256" r:id="rId7"/>
  </p:sldIdLst>
  <p:sldSz cy="10692000" cx="7560000"/>
  <p:notesSz cx="6858000" cy="9144000"/>
  <p:embeddedFontLst>
    <p:embeddedFont>
      <p:font typeface="Roboto Black"/>
      <p:bold r:id="rId8"/>
      <p:boldItalic r:id="rId9"/>
    </p:embeddedFont>
    <p:embeddedFont>
      <p:font typeface="Roboto"/>
      <p:regular r:id="rId10"/>
      <p:bold r:id="rId11"/>
      <p:italic r:id="rId12"/>
      <p:boldItalic r:id="rId13"/>
    </p:embeddedFont>
    <p:embeddedFont>
      <p:font typeface="Lexend"/>
      <p:regular r:id="rId14"/>
      <p:bold r:id="rId15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3368">
          <p15:clr>
            <a:srgbClr val="747775"/>
          </p15:clr>
        </p15:guide>
        <p15:guide id="2" pos="2381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92D41F77-7D7D-4ACF-A414-A53C313FCD55}">
  <a:tblStyle styleId="{92D41F77-7D7D-4ACF-A414-A53C313FCD55}" styleName="Table_0">
    <a:wholeTbl>
      <a:tcTxStyle b="off" i="off"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12700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12700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12700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12700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12700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12700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 b="off" i="off"/>
    </a:band1H>
    <a:band2H>
      <a:tcTxStyle b="off" i="off"/>
    </a:band2H>
    <a:band1V>
      <a:tcTxStyle b="off" i="off"/>
    </a:band1V>
    <a:band2V>
      <a:tcTxStyle b="off" i="off"/>
    </a:band2V>
    <a:lastCol>
      <a:tcTxStyle b="off" i="off"/>
    </a:lastCol>
    <a:firstCol>
      <a:tcTxStyle b="off" i="off"/>
    </a:firstCol>
    <a:lastRow>
      <a:tcTxStyle b="off" i="off"/>
    </a:lastRow>
    <a:seCell>
      <a:tcTxStyle b="off" i="off"/>
    </a:seCell>
    <a:swCell>
      <a:tcTxStyle b="off" i="off"/>
    </a:swCell>
    <a:firstRow>
      <a:tcTxStyle b="off" i="off"/>
    </a:firstRow>
    <a:neCell>
      <a:tcTxStyle b="off" i="off"/>
    </a:neCell>
    <a:nwCell>
      <a:tcTxStyle b="off" i="off"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3368" orient="horz"/>
        <p:guide pos="2381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font" Target="fonts/Roboto-bold.fntdata"/><Relationship Id="rId10" Type="http://schemas.openxmlformats.org/officeDocument/2006/relationships/font" Target="fonts/Roboto-regular.fntdata"/><Relationship Id="rId13" Type="http://schemas.openxmlformats.org/officeDocument/2006/relationships/font" Target="fonts/Roboto-boldItalic.fntdata"/><Relationship Id="rId12" Type="http://schemas.openxmlformats.org/officeDocument/2006/relationships/font" Target="fonts/Roboto-italic.fntdata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9" Type="http://schemas.openxmlformats.org/officeDocument/2006/relationships/font" Target="fonts/RobotoBlack-boldItalic.fntdata"/><Relationship Id="rId15" Type="http://schemas.openxmlformats.org/officeDocument/2006/relationships/font" Target="fonts/Lexend-bold.fntdata"/><Relationship Id="rId14" Type="http://schemas.openxmlformats.org/officeDocument/2006/relationships/font" Target="fonts/Lexend-regular.fntdata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Relationship Id="rId8" Type="http://schemas.openxmlformats.org/officeDocument/2006/relationships/font" Target="fonts/RobotoBlack-bold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217050" y="685800"/>
            <a:ext cx="2424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/>
          <p:nvPr>
            <p:ph idx="2" type="sldImg"/>
          </p:nvPr>
        </p:nvSpPr>
        <p:spPr>
          <a:xfrm>
            <a:off x="2217050" y="685800"/>
            <a:ext cx="2424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52" name="Google Shape;52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57712" y="1547778"/>
            <a:ext cx="7044600" cy="42669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57705" y="5891409"/>
            <a:ext cx="7044600" cy="1647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57705" y="2299346"/>
            <a:ext cx="7044600" cy="40815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57705" y="6552657"/>
            <a:ext cx="7044600" cy="270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57705" y="4471058"/>
            <a:ext cx="7044600" cy="1749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57705" y="2395696"/>
            <a:ext cx="7044600" cy="7101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57705" y="2395696"/>
            <a:ext cx="3306900" cy="7101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3995291" y="2395696"/>
            <a:ext cx="3306900" cy="7101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57705" y="1154948"/>
            <a:ext cx="2321700" cy="15708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57705" y="2888617"/>
            <a:ext cx="2321700" cy="6609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05325" y="935745"/>
            <a:ext cx="5264700" cy="8503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780000" y="-260"/>
            <a:ext cx="3780000" cy="10692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19508" y="2563450"/>
            <a:ext cx="3344400" cy="30813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19508" y="5826865"/>
            <a:ext cx="3344400" cy="2567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083839" y="1505164"/>
            <a:ext cx="3172200" cy="7681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57705" y="8794266"/>
            <a:ext cx="4959600" cy="1257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57705" y="2395696"/>
            <a:ext cx="7044600" cy="7101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17500" lvl="1" marL="9144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17500" lvl="2" marL="13716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17500" lvl="3" marL="18288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17500" lvl="4" marL="22860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17500" lvl="5" marL="2743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17500" lvl="6" marL="32004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17500" lvl="7" marL="36576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17500" lvl="8" marL="41148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3.png"/><Relationship Id="rId4" Type="http://schemas.openxmlformats.org/officeDocument/2006/relationships/image" Target="../media/image1.png"/><Relationship Id="rId5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4" name="Google Shape;54;p13"/>
          <p:cNvGrpSpPr/>
          <p:nvPr/>
        </p:nvGrpSpPr>
        <p:grpSpPr>
          <a:xfrm>
            <a:off x="0" y="851950"/>
            <a:ext cx="7560000" cy="194400"/>
            <a:chOff x="0" y="169325"/>
            <a:chExt cx="7560000" cy="194400"/>
          </a:xfrm>
        </p:grpSpPr>
        <p:sp>
          <p:nvSpPr>
            <p:cNvPr id="55" name="Google Shape;55;p13"/>
            <p:cNvSpPr/>
            <p:nvPr/>
          </p:nvSpPr>
          <p:spPr>
            <a:xfrm>
              <a:off x="0" y="169325"/>
              <a:ext cx="1421400" cy="194400"/>
            </a:xfrm>
            <a:prstGeom prst="rect">
              <a:avLst/>
            </a:prstGeom>
            <a:solidFill>
              <a:srgbClr val="EB7EAA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6" name="Google Shape;56;p13"/>
            <p:cNvSpPr/>
            <p:nvPr/>
          </p:nvSpPr>
          <p:spPr>
            <a:xfrm>
              <a:off x="1534650" y="169325"/>
              <a:ext cx="1421400" cy="194400"/>
            </a:xfrm>
            <a:prstGeom prst="rect">
              <a:avLst/>
            </a:prstGeom>
            <a:solidFill>
              <a:srgbClr val="33669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7" name="Google Shape;57;p13"/>
            <p:cNvSpPr/>
            <p:nvPr/>
          </p:nvSpPr>
          <p:spPr>
            <a:xfrm>
              <a:off x="3069300" y="169325"/>
              <a:ext cx="1421400" cy="194400"/>
            </a:xfrm>
            <a:prstGeom prst="rect">
              <a:avLst/>
            </a:prstGeom>
            <a:solidFill>
              <a:srgbClr val="F7B02A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8" name="Google Shape;58;p13"/>
            <p:cNvSpPr/>
            <p:nvPr/>
          </p:nvSpPr>
          <p:spPr>
            <a:xfrm>
              <a:off x="4603950" y="169325"/>
              <a:ext cx="1421400" cy="194400"/>
            </a:xfrm>
            <a:prstGeom prst="rect">
              <a:avLst/>
            </a:prstGeom>
            <a:solidFill>
              <a:srgbClr val="4CA98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9" name="Google Shape;59;p13"/>
            <p:cNvSpPr/>
            <p:nvPr/>
          </p:nvSpPr>
          <p:spPr>
            <a:xfrm>
              <a:off x="6138600" y="169325"/>
              <a:ext cx="1421400" cy="194400"/>
            </a:xfrm>
            <a:prstGeom prst="rect">
              <a:avLst/>
            </a:prstGeom>
            <a:solidFill>
              <a:srgbClr val="8FDAE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60" name="Google Shape;60;p13"/>
          <p:cNvGrpSpPr/>
          <p:nvPr/>
        </p:nvGrpSpPr>
        <p:grpSpPr>
          <a:xfrm>
            <a:off x="0" y="10553522"/>
            <a:ext cx="7560000" cy="137966"/>
            <a:chOff x="0" y="10497600"/>
            <a:chExt cx="7560000" cy="194400"/>
          </a:xfrm>
        </p:grpSpPr>
        <p:sp>
          <p:nvSpPr>
            <p:cNvPr id="61" name="Google Shape;61;p13"/>
            <p:cNvSpPr/>
            <p:nvPr/>
          </p:nvSpPr>
          <p:spPr>
            <a:xfrm>
              <a:off x="0" y="10497600"/>
              <a:ext cx="1421400" cy="194400"/>
            </a:xfrm>
            <a:prstGeom prst="rect">
              <a:avLst/>
            </a:prstGeom>
            <a:solidFill>
              <a:srgbClr val="EB7EAA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2" name="Google Shape;62;p13"/>
            <p:cNvSpPr/>
            <p:nvPr/>
          </p:nvSpPr>
          <p:spPr>
            <a:xfrm>
              <a:off x="1534650" y="10497600"/>
              <a:ext cx="1421400" cy="194400"/>
            </a:xfrm>
            <a:prstGeom prst="rect">
              <a:avLst/>
            </a:prstGeom>
            <a:solidFill>
              <a:srgbClr val="33669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3" name="Google Shape;63;p13"/>
            <p:cNvSpPr/>
            <p:nvPr/>
          </p:nvSpPr>
          <p:spPr>
            <a:xfrm>
              <a:off x="3069300" y="10497600"/>
              <a:ext cx="1421400" cy="194400"/>
            </a:xfrm>
            <a:prstGeom prst="rect">
              <a:avLst/>
            </a:prstGeom>
            <a:solidFill>
              <a:srgbClr val="F7B02A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4" name="Google Shape;64;p13"/>
            <p:cNvSpPr/>
            <p:nvPr/>
          </p:nvSpPr>
          <p:spPr>
            <a:xfrm>
              <a:off x="4603950" y="10497600"/>
              <a:ext cx="1421400" cy="194400"/>
            </a:xfrm>
            <a:prstGeom prst="rect">
              <a:avLst/>
            </a:prstGeom>
            <a:solidFill>
              <a:srgbClr val="4CA98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5" name="Google Shape;65;p13"/>
            <p:cNvSpPr/>
            <p:nvPr/>
          </p:nvSpPr>
          <p:spPr>
            <a:xfrm>
              <a:off x="6138600" y="10497600"/>
              <a:ext cx="1421400" cy="194400"/>
            </a:xfrm>
            <a:prstGeom prst="rect">
              <a:avLst/>
            </a:prstGeom>
            <a:solidFill>
              <a:srgbClr val="8FDAE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pic>
        <p:nvPicPr>
          <p:cNvPr id="66" name="Google Shape;66;p1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70588" y="-145950"/>
            <a:ext cx="3395574" cy="1124126"/>
          </a:xfrm>
          <a:prstGeom prst="rect">
            <a:avLst/>
          </a:prstGeom>
          <a:noFill/>
          <a:ln>
            <a:noFill/>
          </a:ln>
        </p:spPr>
      </p:pic>
      <p:pic>
        <p:nvPicPr>
          <p:cNvPr id="67" name="Google Shape;67;p13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4059913" y="226713"/>
            <a:ext cx="2809200" cy="378800"/>
          </a:xfrm>
          <a:prstGeom prst="rect">
            <a:avLst/>
          </a:prstGeom>
          <a:noFill/>
          <a:ln>
            <a:noFill/>
          </a:ln>
        </p:spPr>
      </p:pic>
      <p:sp>
        <p:nvSpPr>
          <p:cNvPr id="68" name="Google Shape;68;p13"/>
          <p:cNvSpPr txBox="1"/>
          <p:nvPr/>
        </p:nvSpPr>
        <p:spPr>
          <a:xfrm>
            <a:off x="3286500" y="10237225"/>
            <a:ext cx="987000" cy="492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0" i="0" lang="es" sz="1200" u="none" cap="none" strike="noStrike">
                <a:solidFill>
                  <a:srgbClr val="336699"/>
                </a:solidFill>
                <a:latin typeface="Lexend"/>
                <a:ea typeface="Lexend"/>
                <a:cs typeface="Lexend"/>
                <a:sym typeface="Lexend"/>
              </a:rPr>
              <a:t>1</a:t>
            </a:r>
            <a:endParaRPr b="0" i="0" sz="1200" u="none" cap="none" strike="noStrike">
              <a:solidFill>
                <a:srgbClr val="336699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cxnSp>
        <p:nvCxnSpPr>
          <p:cNvPr id="69" name="Google Shape;69;p13"/>
          <p:cNvCxnSpPr/>
          <p:nvPr/>
        </p:nvCxnSpPr>
        <p:spPr>
          <a:xfrm>
            <a:off x="2785800" y="10272550"/>
            <a:ext cx="1988400" cy="0"/>
          </a:xfrm>
          <a:prstGeom prst="straightConnector1">
            <a:avLst/>
          </a:prstGeom>
          <a:noFill/>
          <a:ln cap="flat" cmpd="sng" w="19050">
            <a:solidFill>
              <a:srgbClr val="8FDAEF"/>
            </a:solidFill>
            <a:prstDash val="dot"/>
            <a:round/>
            <a:headEnd len="sm" w="sm" type="none"/>
            <a:tailEnd len="sm" w="sm" type="none"/>
          </a:ln>
        </p:spPr>
      </p:cxnSp>
      <p:sp>
        <p:nvSpPr>
          <p:cNvPr id="70" name="Google Shape;70;p13"/>
          <p:cNvSpPr txBox="1"/>
          <p:nvPr/>
        </p:nvSpPr>
        <p:spPr>
          <a:xfrm>
            <a:off x="5211675" y="981325"/>
            <a:ext cx="2348400" cy="600300"/>
          </a:xfrm>
          <a:prstGeom prst="rect">
            <a:avLst/>
          </a:prstGeom>
          <a:noFill/>
          <a:ln>
            <a:noFill/>
          </a:ln>
        </p:spPr>
        <p:txBody>
          <a:bodyPr anchorCtr="0" anchor="t" bIns="182850" lIns="182850" spcFirstLastPara="1" rIns="182850" wrap="square" tIns="182850">
            <a:sp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200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s" sz="1500">
                <a:solidFill>
                  <a:srgbClr val="8FDAEF"/>
                </a:solidFill>
                <a:latin typeface="Roboto Black"/>
                <a:ea typeface="Roboto Black"/>
                <a:cs typeface="Roboto Black"/>
                <a:sym typeface="Roboto Black"/>
              </a:rPr>
              <a:t>LOAD TEST RECORD</a:t>
            </a:r>
            <a:endParaRPr b="0" i="0" sz="1500" u="none" cap="none" strike="noStrike">
              <a:solidFill>
                <a:srgbClr val="8FDAEF"/>
              </a:solidFill>
              <a:latin typeface="Roboto Black"/>
              <a:ea typeface="Roboto Black"/>
              <a:cs typeface="Roboto Black"/>
              <a:sym typeface="Roboto Black"/>
            </a:endParaRPr>
          </a:p>
        </p:txBody>
      </p:sp>
      <p:graphicFrame>
        <p:nvGraphicFramePr>
          <p:cNvPr id="71" name="Google Shape;71;p13"/>
          <p:cNvGraphicFramePr/>
          <p:nvPr/>
        </p:nvGraphicFramePr>
        <p:xfrm>
          <a:off x="379500" y="195745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{92D41F77-7D7D-4ACF-A414-A53C313FCD55}</a:tableStyleId>
              </a:tblPr>
              <a:tblGrid>
                <a:gridCol w="1516050"/>
                <a:gridCol w="1606250"/>
                <a:gridCol w="1330825"/>
                <a:gridCol w="2265775"/>
              </a:tblGrid>
              <a:tr h="28575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s" sz="1100">
                          <a:solidFill>
                            <a:srgbClr val="336699"/>
                          </a:solidFill>
                          <a:latin typeface="Roboto Black"/>
                          <a:ea typeface="Roboto Black"/>
                          <a:cs typeface="Roboto Black"/>
                          <a:sym typeface="Roboto Black"/>
                        </a:rPr>
                        <a:t>Team Name</a:t>
                      </a:r>
                      <a:endParaRPr sz="1100" u="none" cap="none" strike="noStrike">
                        <a:solidFill>
                          <a:srgbClr val="336699"/>
                        </a:solidFill>
                        <a:latin typeface="Roboto Black"/>
                        <a:ea typeface="Roboto Black"/>
                        <a:cs typeface="Roboto Black"/>
                        <a:sym typeface="Roboto Black"/>
                      </a:endParaRPr>
                    </a:p>
                  </a:txBody>
                  <a:tcPr marT="88900" marB="88900" marR="88900" marL="88900" anchor="ctr">
                    <a:lnL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s" sz="1100">
                          <a:solidFill>
                            <a:srgbClr val="336699"/>
                          </a:solidFill>
                          <a:latin typeface="Roboto Black"/>
                          <a:ea typeface="Roboto Black"/>
                          <a:cs typeface="Roboto Black"/>
                          <a:sym typeface="Roboto Black"/>
                        </a:rPr>
                        <a:t>Bridge Name</a:t>
                      </a:r>
                      <a:endParaRPr sz="1100" u="none" cap="none" strike="noStrike">
                        <a:solidFill>
                          <a:srgbClr val="336699"/>
                        </a:solidFill>
                        <a:latin typeface="Roboto Black"/>
                        <a:ea typeface="Roboto Black"/>
                        <a:cs typeface="Roboto Black"/>
                        <a:sym typeface="Roboto Black"/>
                      </a:endParaRPr>
                    </a:p>
                  </a:txBody>
                  <a:tcPr marT="88900" marB="88900" marR="88900" marL="88900" anchor="ctr">
                    <a:lnL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>
                          <a:solidFill>
                            <a:srgbClr val="336699"/>
                          </a:solidFill>
                          <a:latin typeface="Roboto Black"/>
                          <a:ea typeface="Roboto Black"/>
                          <a:cs typeface="Roboto Black"/>
                          <a:sym typeface="Roboto Black"/>
                        </a:rPr>
                        <a:t>Structure type</a:t>
                      </a:r>
                      <a:endParaRPr sz="1100">
                        <a:solidFill>
                          <a:srgbClr val="336699"/>
                        </a:solidFill>
                        <a:latin typeface="Roboto Black"/>
                        <a:ea typeface="Roboto Black"/>
                        <a:cs typeface="Roboto Black"/>
                        <a:sym typeface="Roboto Black"/>
                      </a:endParaRPr>
                    </a:p>
                  </a:txBody>
                  <a:tcPr marT="88900" marB="88900" marR="88900" marL="88900" anchor="ctr">
                    <a:lnL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s" sz="1100">
                          <a:solidFill>
                            <a:srgbClr val="336699"/>
                          </a:solidFill>
                          <a:latin typeface="Roboto Black"/>
                          <a:ea typeface="Roboto Black"/>
                          <a:cs typeface="Roboto Black"/>
                          <a:sym typeface="Roboto Black"/>
                        </a:rPr>
                        <a:t>Name of the inspiring engineer</a:t>
                      </a:r>
                      <a:endParaRPr sz="1100">
                        <a:solidFill>
                          <a:srgbClr val="336699"/>
                        </a:solidFill>
                        <a:latin typeface="Roboto Black"/>
                        <a:ea typeface="Roboto Black"/>
                        <a:cs typeface="Roboto Black"/>
                        <a:sym typeface="Roboto Black"/>
                      </a:endParaRPr>
                    </a:p>
                  </a:txBody>
                  <a:tcPr marT="88900" marB="88900" marR="88900" marL="88900" anchor="ctr">
                    <a:lnL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62085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T="88900" marB="88900" marR="88900" marL="88900" anchor="ctr">
                    <a:lnL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T="88900" marB="88900" marR="88900" marL="88900" anchor="ctr">
                    <a:lnL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T="88900" marB="88900" marR="88900" marL="88900" anchor="ctr">
                    <a:lnL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T="88900" marB="88900" marR="88900" marL="88900" anchor="ctr">
                    <a:lnL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pic>
        <p:nvPicPr>
          <p:cNvPr id="72" name="Google Shape;72;p13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69250" y="10048025"/>
            <a:ext cx="1905000" cy="428625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73" name="Google Shape;73;p13"/>
          <p:cNvGraphicFramePr/>
          <p:nvPr/>
        </p:nvGraphicFramePr>
        <p:xfrm>
          <a:off x="379500" y="29091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{92D41F77-7D7D-4ACF-A414-A53C313FCD55}</a:tableStyleId>
              </a:tblPr>
              <a:tblGrid>
                <a:gridCol w="2287425"/>
                <a:gridCol w="2423525"/>
                <a:gridCol w="2007950"/>
              </a:tblGrid>
              <a:tr h="23110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s" sz="1100">
                          <a:solidFill>
                            <a:srgbClr val="336699"/>
                          </a:solidFill>
                          <a:latin typeface="Roboto Black"/>
                          <a:ea typeface="Roboto Black"/>
                          <a:cs typeface="Roboto Black"/>
                          <a:sym typeface="Roboto Black"/>
                        </a:rPr>
                        <a:t>Applied weight</a:t>
                      </a:r>
                      <a:endParaRPr sz="1100" u="none" cap="none" strike="noStrike">
                        <a:solidFill>
                          <a:srgbClr val="336699"/>
                        </a:solidFill>
                        <a:latin typeface="Roboto Black"/>
                        <a:ea typeface="Roboto Black"/>
                        <a:cs typeface="Roboto Black"/>
                        <a:sym typeface="Roboto Black"/>
                      </a:endParaRPr>
                    </a:p>
                  </a:txBody>
                  <a:tcPr marT="88900" marB="88900" marR="88900" marL="88900" anchor="ctr">
                    <a:lnL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s" sz="1100">
                          <a:solidFill>
                            <a:srgbClr val="336699"/>
                          </a:solidFill>
                          <a:latin typeface="Roboto Black"/>
                          <a:ea typeface="Roboto Black"/>
                          <a:cs typeface="Roboto Black"/>
                          <a:sym typeface="Roboto Black"/>
                        </a:rPr>
                        <a:t>Successfully </a:t>
                      </a:r>
                      <a:r>
                        <a:rPr lang="es" sz="1100">
                          <a:solidFill>
                            <a:srgbClr val="336699"/>
                          </a:solidFill>
                          <a:latin typeface="Roboto Black"/>
                          <a:ea typeface="Roboto Black"/>
                          <a:cs typeface="Roboto Black"/>
                          <a:sym typeface="Roboto Black"/>
                        </a:rPr>
                        <a:t>supported</a:t>
                      </a:r>
                      <a:r>
                        <a:rPr lang="es" sz="1100">
                          <a:solidFill>
                            <a:srgbClr val="336699"/>
                          </a:solidFill>
                          <a:latin typeface="Roboto Black"/>
                          <a:ea typeface="Roboto Black"/>
                          <a:cs typeface="Roboto Black"/>
                          <a:sym typeface="Roboto Black"/>
                        </a:rPr>
                        <a:t>? (Y/N)</a:t>
                      </a:r>
                      <a:endParaRPr sz="1100" u="none" cap="none" strike="noStrike">
                        <a:solidFill>
                          <a:srgbClr val="336699"/>
                        </a:solidFill>
                        <a:latin typeface="Roboto Black"/>
                        <a:ea typeface="Roboto Black"/>
                        <a:cs typeface="Roboto Black"/>
                        <a:sym typeface="Roboto Black"/>
                      </a:endParaRPr>
                    </a:p>
                  </a:txBody>
                  <a:tcPr marT="88900" marB="88900" marR="88900" marL="88900" anchor="ctr">
                    <a:lnL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>
                          <a:solidFill>
                            <a:srgbClr val="336699"/>
                          </a:solidFill>
                          <a:latin typeface="Roboto Black"/>
                          <a:ea typeface="Roboto Black"/>
                          <a:cs typeface="Roboto Black"/>
                          <a:sym typeface="Roboto Black"/>
                        </a:rPr>
                        <a:t>Structural observations</a:t>
                      </a:r>
                      <a:endParaRPr sz="1100">
                        <a:solidFill>
                          <a:srgbClr val="336699"/>
                        </a:solidFill>
                        <a:latin typeface="Roboto Black"/>
                        <a:ea typeface="Roboto Black"/>
                        <a:cs typeface="Roboto Black"/>
                        <a:sym typeface="Roboto Black"/>
                      </a:endParaRPr>
                    </a:p>
                  </a:txBody>
                  <a:tcPr marT="88900" marB="88900" marR="88900" marL="88900" anchor="ctr">
                    <a:lnL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1540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T="88900" marB="88900" marR="88900" marL="88900" anchor="ctr">
                    <a:lnL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T="88900" marB="88900" marR="88900" marL="88900" anchor="ctr">
                    <a:lnL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T="88900" marB="88900" marR="88900" marL="88900" anchor="ctr">
                    <a:lnL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1540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 u="none" cap="none" strike="noStrike"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T="88900" marB="88900" marR="88900" marL="88900" anchor="ctr">
                    <a:lnL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 u="none" cap="none" strike="noStrike"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T="88900" marB="88900" marR="88900" marL="88900" anchor="ctr">
                    <a:lnL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T="88900" marB="88900" marR="88900" marL="88900" anchor="ctr">
                    <a:lnL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1540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 u="none" cap="none" strike="noStrike"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T="88900" marB="88900" marR="88900" marL="88900" anchor="ctr">
                    <a:lnL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 u="none" cap="none" strike="noStrike"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T="88900" marB="88900" marR="88900" marL="88900" anchor="ctr">
                    <a:lnL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T="88900" marB="88900" marR="88900" marL="88900" anchor="ctr">
                    <a:lnL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1540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 u="none" cap="none" strike="noStrike"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T="88900" marB="88900" marR="88900" marL="88900" anchor="ctr">
                    <a:lnL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 u="none" cap="none" strike="noStrike"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T="88900" marB="88900" marR="88900" marL="88900" anchor="ctr">
                    <a:lnL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T="88900" marB="88900" marR="88900" marL="88900" anchor="ctr">
                    <a:lnL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1540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 u="none" cap="none" strike="noStrike"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T="88900" marB="88900" marR="88900" marL="88900" anchor="ctr">
                    <a:lnL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 u="none" cap="none" strike="noStrike"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T="88900" marB="88900" marR="88900" marL="88900" anchor="ctr">
                    <a:lnL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T="88900" marB="88900" marR="88900" marL="88900" anchor="ctr">
                    <a:lnL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1540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 u="none" cap="none" strike="noStrike"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T="88900" marB="88900" marR="88900" marL="88900" anchor="ctr">
                    <a:lnL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 u="none" cap="none" strike="noStrike"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T="88900" marB="88900" marR="88900" marL="88900" anchor="ctr">
                    <a:lnL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T="88900" marB="88900" marR="88900" marL="88900" anchor="ctr">
                    <a:lnL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1540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 u="none" cap="none" strike="noStrike"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T="88900" marB="88900" marR="88900" marL="88900" anchor="ctr">
                    <a:lnL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 u="none" cap="none" strike="noStrike"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T="88900" marB="88900" marR="88900" marL="88900" anchor="ctr">
                    <a:lnL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T="88900" marB="88900" marR="88900" marL="88900" anchor="ctr">
                    <a:lnL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sp>
        <p:nvSpPr>
          <p:cNvPr id="74" name="Google Shape;74;p13"/>
          <p:cNvSpPr txBox="1"/>
          <p:nvPr/>
        </p:nvSpPr>
        <p:spPr>
          <a:xfrm>
            <a:off x="437625" y="6379850"/>
            <a:ext cx="4942800" cy="69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" sz="1100">
                <a:solidFill>
                  <a:srgbClr val="22254B"/>
                </a:solidFill>
                <a:latin typeface="Roboto"/>
                <a:ea typeface="Roboto"/>
                <a:cs typeface="Roboto"/>
                <a:sym typeface="Roboto"/>
              </a:rPr>
              <a:t>Maximum weight supported: </a:t>
            </a:r>
            <a:endParaRPr sz="1100">
              <a:solidFill>
                <a:srgbClr val="22254B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100">
              <a:solidFill>
                <a:srgbClr val="22254B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" sz="1100">
                <a:solidFill>
                  <a:srgbClr val="22254B"/>
                </a:solidFill>
                <a:latin typeface="Roboto"/>
                <a:ea typeface="Roboto"/>
                <a:cs typeface="Roboto"/>
                <a:sym typeface="Roboto"/>
              </a:rPr>
              <a:t>Brief reflection on the result: </a:t>
            </a:r>
            <a:endParaRPr sz="1100">
              <a:solidFill>
                <a:srgbClr val="22254B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