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67431" y="485192"/>
            <a:ext cx="480913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0066CC"/>
                </a:solidFill>
              </a:defRPr>
            </a:pPr>
            <a:r>
              <a:rPr dirty="0"/>
              <a:t>🎶 Rhythm Grid Template (8-Count)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229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1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2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3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4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5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6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7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t>Beat 8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3657600"/>
            <a:ext cx="761125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000000"/>
                </a:solidFill>
              </a:defRPr>
            </a:pPr>
            <a:r>
              <a:rPr sz="1600" dirty="0"/>
              <a:t>Use symbols to represent sounds (e.g., 👏 = clap, 👣 = stomp, 🔔 = tap can, ⏸ = pause).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Aylar Hassanpour</cp:lastModifiedBy>
  <cp:revision>3</cp:revision>
  <dcterms:created xsi:type="dcterms:W3CDTF">2013-01-27T09:14:16Z</dcterms:created>
  <dcterms:modified xsi:type="dcterms:W3CDTF">2025-07-07T10:46:02Z</dcterms:modified>
  <cp:category/>
</cp:coreProperties>
</file>