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15113000"/>
  <p:notesSz cx="6858000" cy="9144000"/>
  <p:embeddedFontLst>
    <p:embeddedFont>
      <p:font typeface="Bobby Jones Soft" panose="020B0604020202020204" charset="0"/>
      <p:regular r:id="rId3"/>
    </p:embeddedFon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Glacial Indifference" panose="020B0604020202020204" charset="0"/>
      <p:regular r:id="rId8"/>
    </p:embeddedFont>
    <p:embeddedFont>
      <p:font typeface="Moonlight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4" d="100"/>
          <a:sy n="34" d="100"/>
        </p:scale>
        <p:origin x="1584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5066" y="479585"/>
            <a:ext cx="19884622" cy="13767828"/>
            <a:chOff x="0" y="0"/>
            <a:chExt cx="3563100" cy="2467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3100" cy="2467039"/>
            </a:xfrm>
            <a:custGeom>
              <a:avLst/>
              <a:gdLst/>
              <a:ahLst/>
              <a:cxnLst/>
              <a:rect l="l" t="t" r="r" b="b"/>
              <a:pathLst>
                <a:path w="3563100" h="2467039">
                  <a:moveTo>
                    <a:pt x="0" y="0"/>
                  </a:moveTo>
                  <a:lnTo>
                    <a:pt x="3563100" y="0"/>
                  </a:lnTo>
                  <a:lnTo>
                    <a:pt x="3563100" y="2467039"/>
                  </a:lnTo>
                  <a:lnTo>
                    <a:pt x="0" y="2467039"/>
                  </a:lnTo>
                  <a:close/>
                </a:path>
              </a:pathLst>
            </a:custGeom>
            <a:solidFill>
              <a:srgbClr val="EEDEDD"/>
            </a:solidFill>
            <a:ln w="76200" cap="sq">
              <a:solidFill>
                <a:schemeClr val="accent3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563100" cy="2533714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19038" y="3180364"/>
            <a:ext cx="13600205" cy="2517710"/>
            <a:chOff x="0" y="0"/>
            <a:chExt cx="2437003" cy="584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003" cy="584427"/>
            </a:xfrm>
            <a:custGeom>
              <a:avLst/>
              <a:gdLst/>
              <a:ahLst/>
              <a:cxnLst/>
              <a:rect l="l" t="t" r="r" b="b"/>
              <a:pathLst>
                <a:path w="2437003" h="584427">
                  <a:moveTo>
                    <a:pt x="0" y="0"/>
                  </a:moveTo>
                  <a:lnTo>
                    <a:pt x="2437003" y="0"/>
                  </a:lnTo>
                  <a:lnTo>
                    <a:pt x="2437003" y="584427"/>
                  </a:lnTo>
                  <a:lnTo>
                    <a:pt x="0" y="584427"/>
                  </a:lnTo>
                  <a:close/>
                </a:path>
              </a:pathLst>
            </a:custGeom>
            <a:solidFill>
              <a:srgbClr val="F9FAFD"/>
            </a:solidFill>
          </p:spPr>
          <p:txBody>
            <a:bodyPr/>
            <a:lstStyle/>
            <a:p>
              <a:endParaRPr lang="ro-RO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37003" cy="651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2822355" y="1484958"/>
            <a:ext cx="1654782" cy="5858995"/>
            <a:chOff x="0" y="0"/>
            <a:chExt cx="660400" cy="2067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067920"/>
            </a:xfrm>
            <a:custGeom>
              <a:avLst/>
              <a:gdLst/>
              <a:ahLst/>
              <a:cxnLst/>
              <a:rect l="l" t="t" r="r" b="b"/>
              <a:pathLst>
                <a:path w="660400" h="2067920">
                  <a:moveTo>
                    <a:pt x="220252" y="2048851"/>
                  </a:moveTo>
                  <a:cubicBezTo>
                    <a:pt x="254109" y="2060365"/>
                    <a:pt x="292600" y="2067920"/>
                    <a:pt x="330378" y="2067920"/>
                  </a:cubicBezTo>
                  <a:cubicBezTo>
                    <a:pt x="368157" y="2067920"/>
                    <a:pt x="404509" y="2061443"/>
                    <a:pt x="438009" y="2049929"/>
                  </a:cubicBezTo>
                  <a:cubicBezTo>
                    <a:pt x="438723" y="2049570"/>
                    <a:pt x="439435" y="2049570"/>
                    <a:pt x="440148" y="2049210"/>
                  </a:cubicBezTo>
                  <a:cubicBezTo>
                    <a:pt x="565955" y="2003155"/>
                    <a:pt x="658618" y="1881541"/>
                    <a:pt x="660400" y="171153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710268"/>
                  </a:lnTo>
                  <a:cubicBezTo>
                    <a:pt x="1782" y="1882260"/>
                    <a:pt x="93019" y="2003875"/>
                    <a:pt x="220252" y="2048851"/>
                  </a:cubicBezTo>
                  <a:close/>
                </a:path>
              </a:pathLst>
            </a:custGeom>
            <a:solidFill>
              <a:srgbClr val="AEE0E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660400" cy="200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11204" y="4677993"/>
            <a:ext cx="13628399" cy="3652752"/>
            <a:chOff x="0" y="-66675"/>
            <a:chExt cx="2442055" cy="697085"/>
          </a:xfrm>
        </p:grpSpPr>
        <p:sp>
          <p:nvSpPr>
            <p:cNvPr id="12" name="Freeform 12"/>
            <p:cNvSpPr/>
            <p:nvPr/>
          </p:nvSpPr>
          <p:spPr>
            <a:xfrm>
              <a:off x="5052" y="157061"/>
              <a:ext cx="2437003" cy="473349"/>
            </a:xfrm>
            <a:custGeom>
              <a:avLst/>
              <a:gdLst/>
              <a:ahLst/>
              <a:cxnLst/>
              <a:rect l="l" t="t" r="r" b="b"/>
              <a:pathLst>
                <a:path w="2437003" h="617102">
                  <a:moveTo>
                    <a:pt x="0" y="0"/>
                  </a:moveTo>
                  <a:lnTo>
                    <a:pt x="2437003" y="0"/>
                  </a:lnTo>
                  <a:lnTo>
                    <a:pt x="2437003" y="617102"/>
                  </a:lnTo>
                  <a:lnTo>
                    <a:pt x="0" y="617102"/>
                  </a:lnTo>
                  <a:close/>
                </a:path>
              </a:pathLst>
            </a:custGeom>
            <a:solidFill>
              <a:srgbClr val="F9FA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37003" cy="683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2809815" y="4104474"/>
            <a:ext cx="1654783" cy="5858995"/>
            <a:chOff x="0" y="0"/>
            <a:chExt cx="584052" cy="2067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4052" cy="2067920"/>
            </a:xfrm>
            <a:custGeom>
              <a:avLst/>
              <a:gdLst/>
              <a:ahLst/>
              <a:cxnLst/>
              <a:rect l="l" t="t" r="r" b="b"/>
              <a:pathLst>
                <a:path w="584052" h="2067920">
                  <a:moveTo>
                    <a:pt x="194789" y="2048851"/>
                  </a:moveTo>
                  <a:cubicBezTo>
                    <a:pt x="224732" y="2060365"/>
                    <a:pt x="258773" y="2067920"/>
                    <a:pt x="292183" y="2067920"/>
                  </a:cubicBezTo>
                  <a:cubicBezTo>
                    <a:pt x="325595" y="2067920"/>
                    <a:pt x="357744" y="2061443"/>
                    <a:pt x="387372" y="2049929"/>
                  </a:cubicBezTo>
                  <a:cubicBezTo>
                    <a:pt x="388003" y="2049570"/>
                    <a:pt x="388633" y="2049570"/>
                    <a:pt x="389263" y="2049210"/>
                  </a:cubicBezTo>
                  <a:cubicBezTo>
                    <a:pt x="500526" y="2003155"/>
                    <a:pt x="582476" y="1881541"/>
                    <a:pt x="584052" y="1711538"/>
                  </a:cubicBezTo>
                  <a:lnTo>
                    <a:pt x="584052" y="0"/>
                  </a:lnTo>
                  <a:lnTo>
                    <a:pt x="0" y="0"/>
                  </a:lnTo>
                  <a:lnTo>
                    <a:pt x="0" y="1710268"/>
                  </a:lnTo>
                  <a:cubicBezTo>
                    <a:pt x="1576" y="1882260"/>
                    <a:pt x="82265" y="2003875"/>
                    <a:pt x="194789" y="2048851"/>
                  </a:cubicBezTo>
                  <a:close/>
                </a:path>
              </a:pathLst>
            </a:custGeom>
            <a:solidFill>
              <a:srgbClr val="F9C3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584052" cy="200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09957" y="8497420"/>
            <a:ext cx="13600205" cy="2550107"/>
            <a:chOff x="0" y="0"/>
            <a:chExt cx="2437003" cy="634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7003" cy="634966"/>
            </a:xfrm>
            <a:custGeom>
              <a:avLst/>
              <a:gdLst/>
              <a:ahLst/>
              <a:cxnLst/>
              <a:rect l="l" t="t" r="r" b="b"/>
              <a:pathLst>
                <a:path w="2437003" h="634966">
                  <a:moveTo>
                    <a:pt x="0" y="0"/>
                  </a:moveTo>
                  <a:lnTo>
                    <a:pt x="2437003" y="0"/>
                  </a:lnTo>
                  <a:lnTo>
                    <a:pt x="2437003" y="634966"/>
                  </a:lnTo>
                  <a:lnTo>
                    <a:pt x="0" y="634966"/>
                  </a:lnTo>
                  <a:close/>
                </a:path>
              </a:pathLst>
            </a:custGeom>
            <a:solidFill>
              <a:srgbClr val="F9FA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2437003" cy="701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2829527" y="6758527"/>
            <a:ext cx="1654783" cy="5858995"/>
            <a:chOff x="0" y="0"/>
            <a:chExt cx="660400" cy="20679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2067920"/>
            </a:xfrm>
            <a:custGeom>
              <a:avLst/>
              <a:gdLst/>
              <a:ahLst/>
              <a:cxnLst/>
              <a:rect l="l" t="t" r="r" b="b"/>
              <a:pathLst>
                <a:path w="660400" h="2067920">
                  <a:moveTo>
                    <a:pt x="220252" y="2048851"/>
                  </a:moveTo>
                  <a:cubicBezTo>
                    <a:pt x="254109" y="2060365"/>
                    <a:pt x="292600" y="2067920"/>
                    <a:pt x="330378" y="2067920"/>
                  </a:cubicBezTo>
                  <a:cubicBezTo>
                    <a:pt x="368157" y="2067920"/>
                    <a:pt x="404509" y="2061443"/>
                    <a:pt x="438009" y="2049929"/>
                  </a:cubicBezTo>
                  <a:cubicBezTo>
                    <a:pt x="438723" y="2049570"/>
                    <a:pt x="439435" y="2049570"/>
                    <a:pt x="440148" y="2049210"/>
                  </a:cubicBezTo>
                  <a:cubicBezTo>
                    <a:pt x="565955" y="2003155"/>
                    <a:pt x="658618" y="1881541"/>
                    <a:pt x="660400" y="171153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710268"/>
                  </a:lnTo>
                  <a:cubicBezTo>
                    <a:pt x="1782" y="1882260"/>
                    <a:pt x="93019" y="2003875"/>
                    <a:pt x="220252" y="2048851"/>
                  </a:cubicBezTo>
                  <a:close/>
                </a:path>
              </a:pathLst>
            </a:custGeom>
            <a:solidFill>
              <a:srgbClr val="C5DF9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660400" cy="200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7528552" y="616685"/>
            <a:ext cx="2573441" cy="2343896"/>
          </a:xfrm>
          <a:custGeom>
            <a:avLst/>
            <a:gdLst/>
            <a:ahLst/>
            <a:cxnLst/>
            <a:rect l="l" t="t" r="r" b="b"/>
            <a:pathLst>
              <a:path w="2733740" h="2426195">
                <a:moveTo>
                  <a:pt x="0" y="0"/>
                </a:moveTo>
                <a:lnTo>
                  <a:pt x="2733740" y="0"/>
                </a:lnTo>
                <a:lnTo>
                  <a:pt x="2733740" y="2426195"/>
                </a:lnTo>
                <a:lnTo>
                  <a:pt x="0" y="2426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82594" y="3847017"/>
            <a:ext cx="4963172" cy="1005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6600" spc="231" dirty="0">
                <a:solidFill>
                  <a:srgbClr val="383E4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🎨 Designer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7709" y="6462575"/>
            <a:ext cx="5860199" cy="100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6600" spc="231" dirty="0">
                <a:solidFill>
                  <a:srgbClr val="383E4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🎵 Leader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4412" y="9106951"/>
            <a:ext cx="5952364" cy="1005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6600" spc="231" dirty="0">
                <a:solidFill>
                  <a:srgbClr val="383E4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⏰ Timekeeper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2000" y="1010731"/>
            <a:ext cx="16471466" cy="225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1"/>
              </a:lnSpc>
            </a:pPr>
            <a:r>
              <a:rPr lang="en-US" sz="6185" spc="216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TEAM ROLE CARDS</a:t>
            </a:r>
          </a:p>
          <a:p>
            <a:pPr algn="l">
              <a:lnSpc>
                <a:spcPts val="3356"/>
              </a:lnSpc>
            </a:pPr>
            <a:r>
              <a:rPr lang="en-US" sz="3600" spc="93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ASSIGN THESE ROTATING ROLES TO TEAM MEMBERS</a:t>
            </a:r>
            <a:r>
              <a:rPr lang="en-US" sz="2685" spc="93" dirty="0">
                <a:solidFill>
                  <a:srgbClr val="383E48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.</a:t>
            </a:r>
          </a:p>
          <a:p>
            <a:pPr algn="l">
              <a:lnSpc>
                <a:spcPts val="7606"/>
              </a:lnSpc>
            </a:pPr>
            <a:endParaRPr lang="en-US" sz="2685" spc="93" dirty="0">
              <a:solidFill>
                <a:srgbClr val="383E48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45224" y="3359975"/>
            <a:ext cx="13600205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383E48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-</a:t>
            </a:r>
            <a:r>
              <a:rPr lang="en-US" sz="4000" b="1" dirty="0">
                <a:solidFill>
                  <a:srgbClr val="383E48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Leads the creation of the rhythm grid and selects instruments or objects to use.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70161" y="5979610"/>
            <a:ext cx="13430472" cy="291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83E48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- Keeps the group focused and ensures everyone participates. Makes final decisions if needed.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endParaRPr lang="en-US" sz="4399" b="1" dirty="0">
              <a:solidFill>
                <a:srgbClr val="383E48"/>
              </a:solidFill>
              <a:latin typeface="Moonlight Bold"/>
              <a:ea typeface="Moonlight Bold"/>
              <a:cs typeface="Moonlight Bold"/>
              <a:sym typeface="Moonlight Bold"/>
            </a:endParaRP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4399" b="1" dirty="0">
              <a:solidFill>
                <a:srgbClr val="383E48"/>
              </a:solidFill>
              <a:latin typeface="Moonlight Bold"/>
              <a:ea typeface="Moonlight Bold"/>
              <a:cs typeface="Moonlight Bold"/>
              <a:sym typeface="Moonligh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416683" y="8899960"/>
            <a:ext cx="13600205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83E48"/>
                </a:solidFill>
                <a:latin typeface="Moonlight Bold"/>
                <a:ea typeface="Moonlight Bold"/>
                <a:cs typeface="Moonlight Bold"/>
                <a:sym typeface="Moonlight Bold"/>
              </a:rPr>
              <a:t>- Watches the clock and reminds the team about time limits for each activity step.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4399" b="1" dirty="0">
              <a:solidFill>
                <a:srgbClr val="383E48"/>
              </a:solidFill>
              <a:latin typeface="Moonlight Bold"/>
              <a:ea typeface="Moonlight Bold"/>
              <a:cs typeface="Moonlight Bold"/>
              <a:sym typeface="Moonlight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D1A5C4-AAF2-C274-B31F-73F398B22494}"/>
              </a:ext>
            </a:extLst>
          </p:cNvPr>
          <p:cNvSpPr txBox="1"/>
          <p:nvPr/>
        </p:nvSpPr>
        <p:spPr>
          <a:xfrm>
            <a:off x="643420" y="11934866"/>
            <a:ext cx="109831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0" i="0" u="none" strike="noStrike" kern="1200" cap="none" spc="231" normalizeH="0" baseline="0" noProof="0" dirty="0">
                <a:ln>
                  <a:noFill/>
                </a:ln>
                <a:solidFill>
                  <a:srgbClr val="383E48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🥁 Performer</a:t>
            </a:r>
            <a:endParaRPr lang="ro-RO" dirty="0"/>
          </a:p>
        </p:txBody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82699A2B-AFBE-54EF-D3AC-83B7B3F688D0}"/>
              </a:ext>
            </a:extLst>
          </p:cNvPr>
          <p:cNvGrpSpPr/>
          <p:nvPr/>
        </p:nvGrpSpPr>
        <p:grpSpPr>
          <a:xfrm>
            <a:off x="6387489" y="11254519"/>
            <a:ext cx="13600205" cy="2471132"/>
            <a:chOff x="0" y="-196137"/>
            <a:chExt cx="2437003" cy="831103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D541825B-7336-5506-7E81-437DDC6368DD}"/>
                </a:ext>
              </a:extLst>
            </p:cNvPr>
            <p:cNvSpPr/>
            <p:nvPr/>
          </p:nvSpPr>
          <p:spPr>
            <a:xfrm>
              <a:off x="0" y="-196137"/>
              <a:ext cx="2437003" cy="831103"/>
            </a:xfrm>
            <a:custGeom>
              <a:avLst/>
              <a:gdLst/>
              <a:ahLst/>
              <a:cxnLst/>
              <a:rect l="l" t="t" r="r" b="b"/>
              <a:pathLst>
                <a:path w="2437003" h="634966">
                  <a:moveTo>
                    <a:pt x="0" y="0"/>
                  </a:moveTo>
                  <a:lnTo>
                    <a:pt x="2437003" y="0"/>
                  </a:lnTo>
                  <a:lnTo>
                    <a:pt x="2437003" y="634966"/>
                  </a:lnTo>
                  <a:lnTo>
                    <a:pt x="0" y="634966"/>
                  </a:lnTo>
                  <a:close/>
                </a:path>
              </a:pathLst>
            </a:custGeom>
            <a:solidFill>
              <a:srgbClr val="F9FAFD"/>
            </a:solidFill>
          </p:spPr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D9F7F178-2D99-0E77-76F2-004966CDF7E9}"/>
                </a:ext>
              </a:extLst>
            </p:cNvPr>
            <p:cNvSpPr txBox="1"/>
            <p:nvPr/>
          </p:nvSpPr>
          <p:spPr>
            <a:xfrm>
              <a:off x="0" y="-66675"/>
              <a:ext cx="2437003" cy="701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97AEBE5-6577-66D4-5833-FEC1DD8E78EC}"/>
              </a:ext>
            </a:extLst>
          </p:cNvPr>
          <p:cNvSpPr txBox="1"/>
          <p:nvPr/>
        </p:nvSpPr>
        <p:spPr>
          <a:xfrm>
            <a:off x="3829050" y="13725650"/>
            <a:ext cx="8457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CC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🎵</a:t>
            </a:r>
            <a:endParaRPr lang="ro-RO" sz="4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90F166-5A4F-13A2-668F-B8C914371C6B}"/>
              </a:ext>
            </a:extLst>
          </p:cNvPr>
          <p:cNvSpPr txBox="1"/>
          <p:nvPr/>
        </p:nvSpPr>
        <p:spPr>
          <a:xfrm>
            <a:off x="12264306" y="784986"/>
            <a:ext cx="1013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🎵</a:t>
            </a:r>
            <a:endParaRPr lang="ro-RO" sz="60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000306-553E-8802-8CD0-2D678785101B}"/>
              </a:ext>
            </a:extLst>
          </p:cNvPr>
          <p:cNvSpPr txBox="1"/>
          <p:nvPr/>
        </p:nvSpPr>
        <p:spPr>
          <a:xfrm rot="10800000" flipV="1">
            <a:off x="19651388" y="9995641"/>
            <a:ext cx="1423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🎵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9EFF7D-650D-D84A-0FEC-9B40968CAF84}"/>
              </a:ext>
            </a:extLst>
          </p:cNvPr>
          <p:cNvSpPr txBox="1"/>
          <p:nvPr/>
        </p:nvSpPr>
        <p:spPr>
          <a:xfrm>
            <a:off x="3965410" y="2817623"/>
            <a:ext cx="1988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🎵</a:t>
            </a: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85A12A-B562-5B7B-EFD3-684DDCB527A5}"/>
              </a:ext>
            </a:extLst>
          </p:cNvPr>
          <p:cNvSpPr txBox="1"/>
          <p:nvPr/>
        </p:nvSpPr>
        <p:spPr>
          <a:xfrm>
            <a:off x="12771078" y="14102270"/>
            <a:ext cx="2716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🎵</a:t>
            </a:r>
            <a:endParaRPr kumimoji="0" lang="ro-RO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BB5C7851-0A13-B4AF-0339-6ECF337E2E75}"/>
              </a:ext>
            </a:extLst>
          </p:cNvPr>
          <p:cNvGrpSpPr/>
          <p:nvPr/>
        </p:nvGrpSpPr>
        <p:grpSpPr>
          <a:xfrm rot="-5400000">
            <a:off x="2766339" y="9559366"/>
            <a:ext cx="1795508" cy="5858995"/>
            <a:chOff x="0" y="0"/>
            <a:chExt cx="660400" cy="2067920"/>
          </a:xfrm>
        </p:grpSpPr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E75632A-8EA4-A907-F56F-AB65CEB0F9DF}"/>
                </a:ext>
              </a:extLst>
            </p:cNvPr>
            <p:cNvSpPr/>
            <p:nvPr/>
          </p:nvSpPr>
          <p:spPr>
            <a:xfrm>
              <a:off x="0" y="0"/>
              <a:ext cx="660400" cy="2067920"/>
            </a:xfrm>
            <a:custGeom>
              <a:avLst/>
              <a:gdLst/>
              <a:ahLst/>
              <a:cxnLst/>
              <a:rect l="l" t="t" r="r" b="b"/>
              <a:pathLst>
                <a:path w="660400" h="2067920">
                  <a:moveTo>
                    <a:pt x="220252" y="2048851"/>
                  </a:moveTo>
                  <a:cubicBezTo>
                    <a:pt x="254109" y="2060365"/>
                    <a:pt x="292600" y="2067920"/>
                    <a:pt x="330378" y="2067920"/>
                  </a:cubicBezTo>
                  <a:cubicBezTo>
                    <a:pt x="368157" y="2067920"/>
                    <a:pt x="404509" y="2061443"/>
                    <a:pt x="438009" y="2049929"/>
                  </a:cubicBezTo>
                  <a:cubicBezTo>
                    <a:pt x="438723" y="2049570"/>
                    <a:pt x="439435" y="2049570"/>
                    <a:pt x="440148" y="2049210"/>
                  </a:cubicBezTo>
                  <a:cubicBezTo>
                    <a:pt x="565955" y="2003155"/>
                    <a:pt x="658618" y="1881541"/>
                    <a:pt x="660400" y="171153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710268"/>
                  </a:lnTo>
                  <a:cubicBezTo>
                    <a:pt x="1782" y="1882260"/>
                    <a:pt x="93019" y="2003875"/>
                    <a:pt x="220252" y="204885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ro-RO" dirty="0"/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7946966F-71D3-65D8-ABD5-34BB0C7BDA28}"/>
                </a:ext>
              </a:extLst>
            </p:cNvPr>
            <p:cNvSpPr txBox="1"/>
            <p:nvPr/>
          </p:nvSpPr>
          <p:spPr>
            <a:xfrm>
              <a:off x="0" y="-66675"/>
              <a:ext cx="660400" cy="200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83D8DB4-30E5-118C-F4FF-0A12D214E477}"/>
              </a:ext>
            </a:extLst>
          </p:cNvPr>
          <p:cNvSpPr txBox="1"/>
          <p:nvPr/>
        </p:nvSpPr>
        <p:spPr>
          <a:xfrm>
            <a:off x="6534617" y="11469570"/>
            <a:ext cx="13408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83E48"/>
                </a:solidFill>
                <a:latin typeface="Moonlight Bold"/>
              </a:rPr>
              <a:t>- Coordinates and leads the group’s final rhythm performance. Practices transitions and timing.</a:t>
            </a:r>
            <a:endParaRPr lang="ro-RO" sz="4000" b="1" dirty="0">
              <a:solidFill>
                <a:srgbClr val="383E48"/>
              </a:solidFill>
              <a:latin typeface="Moonlight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83CD04-8ABC-4B1C-0B90-CD656FF0FEAF}"/>
              </a:ext>
            </a:extLst>
          </p:cNvPr>
          <p:cNvSpPr txBox="1"/>
          <p:nvPr/>
        </p:nvSpPr>
        <p:spPr>
          <a:xfrm>
            <a:off x="651410" y="11894140"/>
            <a:ext cx="56568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6600" dirty="0"/>
              <a:t>🥁 Performer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Moonlight Bold</vt:lpstr>
      <vt:lpstr>Cambria</vt:lpstr>
      <vt:lpstr>Arial</vt:lpstr>
      <vt:lpstr>Bobby Jones Soft</vt:lpstr>
      <vt:lpstr>Glacial Indifference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notices classroom poster in pink yellow minimalist style</dc:title>
  <cp:lastModifiedBy>Aylar Hassanpour</cp:lastModifiedBy>
  <cp:revision>8</cp:revision>
  <dcterms:created xsi:type="dcterms:W3CDTF">2006-08-16T00:00:00Z</dcterms:created>
  <dcterms:modified xsi:type="dcterms:W3CDTF">2025-07-07T10:11:00Z</dcterms:modified>
  <dc:identifier>DAGr6sYGtWE</dc:identifier>
</cp:coreProperties>
</file>